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2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05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ru-RU" noProof="0"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477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7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70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11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0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3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C3D2-4F91-4F87-B03C-76F063EC8E6E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82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grpSp>
        <p:nvGrpSpPr>
          <p:cNvPr id="1027" name="그룹 3"/>
          <p:cNvGrpSpPr>
            <a:grpSpLocks/>
          </p:cNvGrpSpPr>
          <p:nvPr/>
        </p:nvGrpSpPr>
        <p:grpSpPr bwMode="auto">
          <a:xfrm>
            <a:off x="1955007" y="1381919"/>
            <a:ext cx="4914106" cy="3677444"/>
            <a:chOff x="8953500" y="3173413"/>
            <a:chExt cx="9828213" cy="7354887"/>
          </a:xfrm>
        </p:grpSpPr>
        <p:sp>
          <p:nvSpPr>
            <p:cNvPr id="8194" name="Rectangle 2"/>
            <p:cNvSpPr>
              <a:spLocks/>
            </p:cNvSpPr>
            <p:nvPr/>
          </p:nvSpPr>
          <p:spPr bwMode="auto">
            <a:xfrm>
              <a:off x="8956675" y="3173413"/>
              <a:ext cx="9821863" cy="410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  <a:defRPr/>
              </a:pPr>
              <a:r>
                <a:rPr lang="en-US" sz="5650" spc="-75" dirty="0">
                  <a:solidFill>
                    <a:srgbClr val="CDCDCD"/>
                  </a:solidFill>
                  <a:latin typeface="Play" panose="00000500000000000000" pitchFamily="2" charset="0"/>
                  <a:ea typeface="ＭＳ Ｐゴシック" charset="0"/>
                  <a:cs typeface="Open Sans Light" charset="0"/>
                  <a:sym typeface="Open Sans Light" charset="0"/>
                </a:rPr>
                <a:t>HOME-WORKS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en-US" sz="6800" spc="-75" dirty="0">
                  <a:solidFill>
                    <a:srgbClr val="CDCDCD"/>
                  </a:solidFill>
                  <a:latin typeface="Play" panose="00000500000000000000" pitchFamily="2" charset="0"/>
                  <a:ea typeface="ＭＳ Ｐゴシック" charset="0"/>
                  <a:cs typeface="Open Sans Light" charset="0"/>
                  <a:sym typeface="Open Sans Light" charset="0"/>
                </a:rPr>
                <a:t>USER GUIDE</a:t>
              </a:r>
            </a:p>
          </p:txBody>
        </p:sp>
        <p:sp>
          <p:nvSpPr>
            <p:cNvPr id="8195" name="Rectangle 3"/>
            <p:cNvSpPr>
              <a:spLocks/>
            </p:cNvSpPr>
            <p:nvPr/>
          </p:nvSpPr>
          <p:spPr bwMode="auto">
            <a:xfrm>
              <a:off x="8953500" y="8020050"/>
              <a:ext cx="9612313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ko-KR" altLang="en-US" sz="3200" spc="-75" dirty="0">
                  <a:solidFill>
                    <a:srgbClr val="CDCDCD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Open Sans Light Italic" charset="0"/>
                  <a:sym typeface="Open Sans Light" charset="0"/>
                </a:rPr>
                <a:t>스마트 업무관리 프로그램</a:t>
              </a:r>
              <a:endParaRPr lang="en-US" sz="2100" spc="-75" dirty="0">
                <a:solidFill>
                  <a:srgbClr val="CDCDCD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Open Sans Light Italic" charset="0"/>
                <a:sym typeface="Open Sans Light Italic" charset="0"/>
              </a:endParaRPr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8964613" y="7619372"/>
              <a:ext cx="9817100" cy="2908928"/>
              <a:chOff x="0" y="0"/>
              <a:chExt cx="6183" cy="1831"/>
            </a:xfrm>
          </p:grpSpPr>
          <p:sp>
            <p:nvSpPr>
              <p:cNvPr id="1032" name="Line 5"/>
              <p:cNvSpPr>
                <a:spLocks noChangeShapeType="1"/>
              </p:cNvSpPr>
              <p:nvPr/>
            </p:nvSpPr>
            <p:spPr bwMode="auto">
              <a:xfrm>
                <a:off x="2" y="0"/>
                <a:ext cx="6181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ko-KR" altLang="en-US" sz="900"/>
              </a:p>
            </p:txBody>
          </p:sp>
          <p:sp>
            <p:nvSpPr>
              <p:cNvPr id="1033" name="Line 6"/>
              <p:cNvSpPr>
                <a:spLocks noChangeShapeType="1"/>
              </p:cNvSpPr>
              <p:nvPr/>
            </p:nvSpPr>
            <p:spPr bwMode="auto">
              <a:xfrm>
                <a:off x="0" y="1831"/>
                <a:ext cx="6181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ko-KR" altLang="en-US" sz="900"/>
              </a:p>
            </p:txBody>
          </p:sp>
        </p:grpSp>
      </p:grpSp>
      <p:pic>
        <p:nvPicPr>
          <p:cNvPr id="1028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5858669"/>
            <a:ext cx="1744663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656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08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7006" y="5306987"/>
            <a:ext cx="6159023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 상황 별로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대기중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진행중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완료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각각 다른 색으로 표시되며 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6670" y="-62346"/>
            <a:ext cx="162929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</a:t>
            </a: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18" y="1256106"/>
            <a:ext cx="6248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0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09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5976" y="5306987"/>
            <a:ext cx="600108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마우스 커서를 갖다 대면 프로젝트 기간과 담당자가 표시됩니다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6670" y="-62346"/>
            <a:ext cx="162929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</a:t>
            </a: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79" y="1254920"/>
            <a:ext cx="6253277" cy="35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32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10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7246" y="5306987"/>
            <a:ext cx="597854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프로젝트를 클릭하면 해당 프로젝트의 상세페이지로 넘어갑니다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6670" y="-62346"/>
            <a:ext cx="162929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</a:t>
            </a: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0" y="1588331"/>
            <a:ext cx="4993178" cy="28086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54" y="1588331"/>
            <a:ext cx="4984866" cy="28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98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1" b="10151"/>
          <a:stretch>
            <a:fillRect/>
          </a:stretch>
        </p:blipFill>
        <p:spPr/>
      </p:pic>
      <p:sp>
        <p:nvSpPr>
          <p:cNvPr id="8" name="직사각형 7"/>
          <p:cNvSpPr/>
          <p:nvPr/>
        </p:nvSpPr>
        <p:spPr>
          <a:xfrm>
            <a:off x="0" y="0"/>
            <a:ext cx="12192000" cy="5158582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5600" b="1" dirty="0"/>
          </a:p>
        </p:txBody>
      </p:sp>
      <p:sp>
        <p:nvSpPr>
          <p:cNvPr id="2052" name="TextBox 21"/>
          <p:cNvSpPr txBox="1">
            <a:spLocks noChangeArrowheads="1"/>
          </p:cNvSpPr>
          <p:nvPr/>
        </p:nvSpPr>
        <p:spPr bwMode="auto">
          <a:xfrm>
            <a:off x="642144" y="3009107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01</a:t>
            </a:r>
            <a:endParaRPr lang="ru-RU" altLang="ko-KR" sz="400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760413" y="3759994"/>
            <a:ext cx="1361282" cy="4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일정 관리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054" name="TextBox 14"/>
          <p:cNvSpPr txBox="1">
            <a:spLocks noChangeArrowheads="1"/>
          </p:cNvSpPr>
          <p:nvPr/>
        </p:nvSpPr>
        <p:spPr bwMode="auto">
          <a:xfrm>
            <a:off x="651669" y="690563"/>
            <a:ext cx="100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ko-KR" altLang="en-US" sz="20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목차</a:t>
            </a:r>
            <a:endParaRPr lang="ru-RU" altLang="ko-KR" sz="200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055" name="TextBox 22"/>
          <p:cNvSpPr txBox="1">
            <a:spLocks noChangeArrowheads="1"/>
          </p:cNvSpPr>
          <p:nvPr/>
        </p:nvSpPr>
        <p:spPr bwMode="auto">
          <a:xfrm>
            <a:off x="6942809" y="3009107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02</a:t>
            </a:r>
            <a:endParaRPr lang="ru-RU" altLang="ko-KR" sz="4000" dirty="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2056" name="TextBox 31"/>
          <p:cNvSpPr txBox="1">
            <a:spLocks noChangeArrowheads="1"/>
          </p:cNvSpPr>
          <p:nvPr/>
        </p:nvSpPr>
        <p:spPr bwMode="auto">
          <a:xfrm>
            <a:off x="7052871" y="3713496"/>
            <a:ext cx="2057400" cy="4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프로젝트 일정 관리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158582"/>
            <a:ext cx="12192000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5600"/>
          </a:p>
        </p:txBody>
      </p:sp>
      <p:cxnSp>
        <p:nvCxnSpPr>
          <p:cNvPr id="6" name="직선 연결선 5"/>
          <p:cNvCxnSpPr/>
          <p:nvPr/>
        </p:nvCxnSpPr>
        <p:spPr>
          <a:xfrm>
            <a:off x="919163" y="1090613"/>
            <a:ext cx="466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5858669"/>
            <a:ext cx="1744663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12"/>
          <p:cNvSpPr txBox="1">
            <a:spLocks noChangeArrowheads="1"/>
          </p:cNvSpPr>
          <p:nvPr/>
        </p:nvSpPr>
        <p:spPr bwMode="auto">
          <a:xfrm>
            <a:off x="651669" y="6325394"/>
            <a:ext cx="3554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r>
              <a:rPr lang="ko-KR" altLang="en-US" sz="10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홈웍스</a:t>
            </a:r>
            <a:r>
              <a: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USER GUIDE</a:t>
            </a:r>
            <a:r>
              <a: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– </a:t>
            </a:r>
            <a:r>
              <a:rPr lang="ko-KR" altLang="en-US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일정관리</a:t>
            </a:r>
            <a:endParaRPr lang="ko-KR" altLang="en-US" sz="10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1191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01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4145" y="5306987"/>
            <a:ext cx="475952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일정 관리 탭의 경우 회사 내 캘린더 기능을 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19" y="1258558"/>
            <a:ext cx="6251172" cy="35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8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02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119" y="5306987"/>
            <a:ext cx="544261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공휴일의 경우 자동으로 빨간색으로 등록되어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19" y="1256106"/>
            <a:ext cx="6251171" cy="35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55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03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181" y="5306987"/>
            <a:ext cx="710667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연차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외출 및 조퇴의 경우 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사내업무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연차관리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내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연차등록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＇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에서 등록 후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1" y="1586855"/>
            <a:ext cx="5012576" cy="28195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84" y="1586854"/>
            <a:ext cx="5001491" cy="28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85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04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119" y="5306987"/>
            <a:ext cx="544261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승인이 완료되면 파란색으로 나타납니다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76" y="1251430"/>
            <a:ext cx="6259484" cy="35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22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05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8300" y="5306987"/>
            <a:ext cx="859643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캘린더에서 원하는 날짜를 클릭하면 일정을 등록할 수 있고 등록한 본인 이름이 표시됩니다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0" y="1588331"/>
            <a:ext cx="4996238" cy="28103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41" y="1588331"/>
            <a:ext cx="5001491" cy="28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54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06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616" y="-62346"/>
            <a:ext cx="109559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119" y="5306987"/>
            <a:ext cx="544261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등록한 일정의 수정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삭제의 경우 본인만 가능합니다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18" y="1256106"/>
            <a:ext cx="6248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82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07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6670" y="-62346"/>
            <a:ext cx="162929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</a:t>
            </a: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일정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0013" y="5306987"/>
            <a:ext cx="791300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프로젝트 일정 관리 탭을 통해 등록된 프로젝트들을 캘린더에서 확인할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32" y="1256106"/>
            <a:ext cx="6251171" cy="35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216</Words>
  <Application>Microsoft Office PowerPoint</Application>
  <PresentationFormat>와이드스크린</PresentationFormat>
  <Paragraphs>59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9" baseType="lpstr">
      <vt:lpstr>Gill Sans</vt:lpstr>
      <vt:lpstr>Heiti SC Light</vt:lpstr>
      <vt:lpstr>ＭＳ Ｐゴシック</vt:lpstr>
      <vt:lpstr>Open Sans Light Italic</vt:lpstr>
      <vt:lpstr>맑은 고딕</vt:lpstr>
      <vt:lpstr>에스코어 드림 1 Thin</vt:lpstr>
      <vt:lpstr>에스코어 드림 2 ExtraLight</vt:lpstr>
      <vt:lpstr>에스코어 드림 4 Regular</vt:lpstr>
      <vt:lpstr>에스코어 드림 5 Medium</vt:lpstr>
      <vt:lpstr>에스코어 드림 6 Bold</vt:lpstr>
      <vt:lpstr>에스코어 드림 8 Heavy</vt:lpstr>
      <vt:lpstr>Arial</vt:lpstr>
      <vt:lpstr>Open Sans Bold</vt:lpstr>
      <vt:lpstr>Open Sans Light</vt:lpstr>
      <vt:lpstr>Play</vt:lpstr>
      <vt:lpstr>Roboto Regular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mx-엄도영</dc:creator>
  <cp:lastModifiedBy>mx-엄도영</cp:lastModifiedBy>
  <cp:revision>27</cp:revision>
  <dcterms:created xsi:type="dcterms:W3CDTF">2022-08-16T02:02:00Z</dcterms:created>
  <dcterms:modified xsi:type="dcterms:W3CDTF">2022-11-16T07:35:21Z</dcterms:modified>
</cp:coreProperties>
</file>